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435" r:id="rId5"/>
    <p:sldId id="259" r:id="rId6"/>
    <p:sldId id="260" r:id="rId7"/>
    <p:sldId id="262" r:id="rId8"/>
    <p:sldId id="2432" r:id="rId9"/>
    <p:sldId id="2433" r:id="rId10"/>
    <p:sldId id="2438" r:id="rId11"/>
    <p:sldId id="2436" r:id="rId12"/>
    <p:sldId id="25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584" autoAdjust="0"/>
  </p:normalViewPr>
  <p:slideViewPr>
    <p:cSldViewPr snapToGrid="0">
      <p:cViewPr varScale="1">
        <p:scale>
          <a:sx n="67" d="100"/>
          <a:sy n="67" d="100"/>
        </p:scale>
        <p:origin x="648" y="16"/>
      </p:cViewPr>
      <p:guideLst>
        <p:guide orient="horz" pos="2160"/>
        <p:guide pos="3840"/>
      </p:guideLst>
    </p:cSldViewPr>
  </p:slideViewPr>
  <p:notesTextViewPr>
    <p:cViewPr>
      <p:scale>
        <a:sx n="1" d="1"/>
        <a:sy n="1" d="1"/>
      </p:scale>
      <p:origin x="0" y="0"/>
    </p:cViewPr>
  </p:notesText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r>
              <a:rPr lang="en-US" sz="2800" dirty="0">
                <a:latin typeface="+mj-lt"/>
              </a:rPr>
              <a:t>CHART TITLE GOES HERE</a:t>
            </a:r>
          </a:p>
        </c:rich>
      </c:tx>
      <c:layout>
        <c:manualLayout>
          <c:xMode val="edge"/>
          <c:yMode val="edge"/>
          <c:x val="0.25838583463482434"/>
          <c:y val="5.185185185185185E-2"/>
        </c:manualLayout>
      </c:layout>
      <c:overlay val="0"/>
      <c:spPr>
        <a:noFill/>
        <a:ln>
          <a:noFill/>
        </a:ln>
        <a:effectLst/>
      </c:spPr>
      <c:txPr>
        <a:bodyPr rot="0" spcFirstLastPara="1" vertOverflow="ellipsis" vert="horz" wrap="square" anchor="ctr" anchorCtr="1"/>
        <a:lstStyle/>
        <a:p>
          <a:pPr>
            <a:defRPr sz="2800" b="0" i="0" u="none" strike="noStrike" kern="1200" spc="0" baseline="0">
              <a:solidFill>
                <a:schemeClr val="tx1">
                  <a:lumMod val="65000"/>
                  <a:lumOff val="35000"/>
                </a:schemeClr>
              </a:solidFill>
              <a:latin typeface="+mj-lt"/>
              <a:ea typeface="Roboto" panose="02000000000000000000" pitchFamily="2" charset="0"/>
              <a:cs typeface="+mn-cs"/>
            </a:defRPr>
          </a:pPr>
          <a:endParaRPr lang="en-US"/>
        </a:p>
      </c:txPr>
    </c:title>
    <c:autoTitleDeleted val="0"/>
    <c:plotArea>
      <c:layout>
        <c:manualLayout>
          <c:layoutTarget val="inner"/>
          <c:xMode val="edge"/>
          <c:yMode val="edge"/>
          <c:x val="0.11786296630993608"/>
          <c:y val="0.29487474482356374"/>
          <c:w val="0.78510057634217656"/>
          <c:h val="0.41152260134149898"/>
        </c:manualLayout>
      </c:layout>
      <c:barChart>
        <c:barDir val="col"/>
        <c:grouping val="clustered"/>
        <c:varyColors val="1"/>
        <c:ser>
          <c:idx val="0"/>
          <c:order val="0"/>
          <c:tx>
            <c:strRef>
              <c:f>Лист1!$B$1</c:f>
              <c:strCache>
                <c:ptCount val="1"/>
                <c:pt idx="0">
                  <c:v>Row</c:v>
                </c:pt>
              </c:strCache>
            </c:strRef>
          </c:tx>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A3A2-4DE0-8664-F0E576FF22DB}"/>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3-A3A2-4DE0-8664-F0E576FF22DB}"/>
              </c:ext>
            </c:extLst>
          </c:dPt>
          <c:dPt>
            <c:idx val="2"/>
            <c:invertIfNegative val="0"/>
            <c:bubble3D val="0"/>
            <c:spPr>
              <a:solidFill>
                <a:srgbClr val="2C2153"/>
              </a:solidFill>
              <a:ln>
                <a:noFill/>
              </a:ln>
              <a:effectLst/>
            </c:spPr>
            <c:extLst>
              <c:ext xmlns:c16="http://schemas.microsoft.com/office/drawing/2014/chart" uri="{C3380CC4-5D6E-409C-BE32-E72D297353CC}">
                <c16:uniqueId val="{00000005-A3A2-4DE0-8664-F0E576FF22DB}"/>
              </c:ext>
            </c:extLst>
          </c:dPt>
          <c:dPt>
            <c:idx val="3"/>
            <c:invertIfNegative val="0"/>
            <c:bubble3D val="0"/>
            <c:spPr>
              <a:solidFill>
                <a:srgbClr val="2C2153"/>
              </a:solidFill>
              <a:ln>
                <a:noFill/>
              </a:ln>
              <a:effectLst/>
            </c:spPr>
            <c:extLst>
              <c:ext xmlns:c16="http://schemas.microsoft.com/office/drawing/2014/chart" uri="{C3380CC4-5D6E-409C-BE32-E72D297353CC}">
                <c16:uniqueId val="{00000007-A3A2-4DE0-8664-F0E576FF22DB}"/>
              </c:ext>
            </c:extLst>
          </c:dPt>
          <c:dPt>
            <c:idx val="4"/>
            <c:invertIfNegative val="0"/>
            <c:bubble3D val="0"/>
            <c:spPr>
              <a:solidFill>
                <a:schemeClr val="accent5"/>
              </a:solidFill>
              <a:ln>
                <a:noFill/>
              </a:ln>
              <a:effectLst/>
            </c:spPr>
            <c:extLst>
              <c:ext xmlns:c16="http://schemas.microsoft.com/office/drawing/2014/chart" uri="{C3380CC4-5D6E-409C-BE32-E72D297353CC}">
                <c16:uniqueId val="{00000009-A3A2-4DE0-8664-F0E576FF22DB}"/>
              </c:ext>
            </c:extLst>
          </c:dPt>
          <c:dPt>
            <c:idx val="5"/>
            <c:invertIfNegative val="0"/>
            <c:bubble3D val="0"/>
            <c:spPr>
              <a:solidFill>
                <a:schemeClr val="bg1">
                  <a:lumMod val="50000"/>
                </a:schemeClr>
              </a:solidFill>
              <a:ln>
                <a:noFill/>
              </a:ln>
              <a:effectLst/>
            </c:spPr>
            <c:extLst>
              <c:ext xmlns:c16="http://schemas.microsoft.com/office/drawing/2014/chart" uri="{C3380CC4-5D6E-409C-BE32-E72D297353CC}">
                <c16:uniqueId val="{0000000B-A3A2-4DE0-8664-F0E576FF22DB}"/>
              </c:ext>
            </c:extLst>
          </c:dPt>
          <c:dPt>
            <c:idx val="6"/>
            <c:invertIfNegative val="0"/>
            <c:bubble3D val="0"/>
            <c:spPr>
              <a:solidFill>
                <a:srgbClr val="A53F52"/>
              </a:solidFill>
              <a:ln>
                <a:noFill/>
              </a:ln>
              <a:effectLst/>
            </c:spPr>
            <c:extLst>
              <c:ext xmlns:c16="http://schemas.microsoft.com/office/drawing/2014/chart" uri="{C3380CC4-5D6E-409C-BE32-E72D297353CC}">
                <c16:uniqueId val="{0000000D-A3A2-4DE0-8664-F0E576FF22DB}"/>
              </c:ext>
            </c:extLst>
          </c:dPt>
          <c:dPt>
            <c:idx val="7"/>
            <c:invertIfNegative val="0"/>
            <c:bubble3D val="0"/>
            <c:spPr>
              <a:solidFill>
                <a:srgbClr val="E99757"/>
              </a:solidFill>
              <a:ln>
                <a:noFill/>
              </a:ln>
              <a:effectLst/>
            </c:spPr>
            <c:extLst>
              <c:ext xmlns:c16="http://schemas.microsoft.com/office/drawing/2014/chart" uri="{C3380CC4-5D6E-409C-BE32-E72D297353CC}">
                <c16:uniqueId val="{0000000F-A3A2-4DE0-8664-F0E576FF22DB}"/>
              </c:ext>
            </c:extLst>
          </c:dPt>
          <c:dPt>
            <c:idx val="8"/>
            <c:invertIfNegative val="0"/>
            <c:bubble3D val="0"/>
            <c:spPr>
              <a:solidFill>
                <a:srgbClr val="2C2153"/>
              </a:solidFill>
              <a:ln>
                <a:noFill/>
              </a:ln>
              <a:effectLst/>
            </c:spPr>
            <c:extLst>
              <c:ext xmlns:c16="http://schemas.microsoft.com/office/drawing/2014/chart" uri="{C3380CC4-5D6E-409C-BE32-E72D297353CC}">
                <c16:uniqueId val="{00000011-A3A2-4DE0-8664-F0E576FF22DB}"/>
              </c:ext>
            </c:extLst>
          </c:dPt>
          <c:dPt>
            <c:idx val="9"/>
            <c:invertIfNegative val="0"/>
            <c:bubble3D val="0"/>
            <c:spPr>
              <a:solidFill>
                <a:srgbClr val="2F3342"/>
              </a:solidFill>
              <a:ln>
                <a:noFill/>
              </a:ln>
              <a:effectLst/>
            </c:spPr>
            <c:extLst>
              <c:ext xmlns:c16="http://schemas.microsoft.com/office/drawing/2014/chart" uri="{C3380CC4-5D6E-409C-BE32-E72D297353CC}">
                <c16:uniqueId val="{00000013-A3A2-4DE0-8664-F0E576FF22DB}"/>
              </c:ext>
            </c:extLst>
          </c:dPt>
          <c:dPt>
            <c:idx val="10"/>
            <c:invertIfNegative val="0"/>
            <c:bubble3D val="0"/>
            <c:spPr>
              <a:solidFill>
                <a:srgbClr val="E99757"/>
              </a:solidFill>
              <a:ln>
                <a:noFill/>
              </a:ln>
              <a:effectLst/>
            </c:spPr>
            <c:extLst>
              <c:ext xmlns:c16="http://schemas.microsoft.com/office/drawing/2014/chart" uri="{C3380CC4-5D6E-409C-BE32-E72D297353CC}">
                <c16:uniqueId val="{00000015-A3A2-4DE0-8664-F0E576FF22DB}"/>
              </c:ext>
            </c:extLst>
          </c:dPt>
          <c:dPt>
            <c:idx val="11"/>
            <c:invertIfNegative val="0"/>
            <c:bubble3D val="0"/>
            <c:spPr>
              <a:solidFill>
                <a:schemeClr val="bg1">
                  <a:lumMod val="50000"/>
                </a:schemeClr>
              </a:solidFill>
              <a:ln>
                <a:noFill/>
              </a:ln>
              <a:effectLst/>
            </c:spPr>
            <c:extLst>
              <c:ext xmlns:c16="http://schemas.microsoft.com/office/drawing/2014/chart" uri="{C3380CC4-5D6E-409C-BE32-E72D297353CC}">
                <c16:uniqueId val="{00000017-A3A2-4DE0-8664-F0E576FF22DB}"/>
              </c:ext>
            </c:extLst>
          </c:dPt>
          <c:cat>
            <c:strRef>
              <c:f>Лист1!$A$2:$A$13</c:f>
              <c:strCache>
                <c:ptCount val="12"/>
                <c:pt idx="0">
                  <c:v>Jan </c:v>
                </c:pt>
                <c:pt idx="1">
                  <c:v>Feb</c:v>
                </c:pt>
                <c:pt idx="2">
                  <c:v>Mar</c:v>
                </c:pt>
                <c:pt idx="3">
                  <c:v>Apr</c:v>
                </c:pt>
                <c:pt idx="4">
                  <c:v>May</c:v>
                </c:pt>
                <c:pt idx="5">
                  <c:v>Jun</c:v>
                </c:pt>
                <c:pt idx="6">
                  <c:v>Jul</c:v>
                </c:pt>
                <c:pt idx="7">
                  <c:v>Aug</c:v>
                </c:pt>
                <c:pt idx="8">
                  <c:v>Sep</c:v>
                </c:pt>
                <c:pt idx="9">
                  <c:v>Oct</c:v>
                </c:pt>
                <c:pt idx="10">
                  <c:v>Nov</c:v>
                </c:pt>
                <c:pt idx="11">
                  <c:v>Dec</c:v>
                </c:pt>
              </c:strCache>
            </c:strRef>
          </c:cat>
          <c:val>
            <c:numRef>
              <c:f>Лист1!$B$2:$B$13</c:f>
              <c:numCache>
                <c:formatCode>General</c:formatCode>
                <c:ptCount val="12"/>
                <c:pt idx="0">
                  <c:v>5</c:v>
                </c:pt>
                <c:pt idx="1">
                  <c:v>7</c:v>
                </c:pt>
                <c:pt idx="2">
                  <c:v>2</c:v>
                </c:pt>
                <c:pt idx="3">
                  <c:v>3</c:v>
                </c:pt>
                <c:pt idx="4">
                  <c:v>5</c:v>
                </c:pt>
                <c:pt idx="5">
                  <c:v>1</c:v>
                </c:pt>
                <c:pt idx="6">
                  <c:v>8</c:v>
                </c:pt>
                <c:pt idx="7">
                  <c:v>4</c:v>
                </c:pt>
                <c:pt idx="8">
                  <c:v>5</c:v>
                </c:pt>
                <c:pt idx="9">
                  <c:v>6</c:v>
                </c:pt>
                <c:pt idx="10">
                  <c:v>7</c:v>
                </c:pt>
                <c:pt idx="11">
                  <c:v>4</c:v>
                </c:pt>
              </c:numCache>
            </c:numRef>
          </c:val>
          <c:extLst>
            <c:ext xmlns:c16="http://schemas.microsoft.com/office/drawing/2014/chart" uri="{C3380CC4-5D6E-409C-BE32-E72D297353CC}">
              <c16:uniqueId val="{00000018-A3A2-4DE0-8664-F0E576FF22DB}"/>
            </c:ext>
          </c:extLst>
        </c:ser>
        <c:dLbls>
          <c:showLegendKey val="0"/>
          <c:showVal val="0"/>
          <c:showCatName val="0"/>
          <c:showSerName val="0"/>
          <c:showPercent val="0"/>
          <c:showBubbleSize val="0"/>
        </c:dLbls>
        <c:gapWidth val="75"/>
        <c:overlap val="-25"/>
        <c:axId val="1443196480"/>
        <c:axId val="1443187744"/>
      </c:barChart>
      <c:catAx>
        <c:axId val="14431964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87744"/>
        <c:crosses val="autoZero"/>
        <c:auto val="1"/>
        <c:lblAlgn val="ctr"/>
        <c:lblOffset val="100"/>
        <c:noMultiLvlLbl val="0"/>
      </c:catAx>
      <c:valAx>
        <c:axId val="14431877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bg1">
                    <a:lumMod val="65000"/>
                  </a:schemeClr>
                </a:solidFill>
                <a:latin typeface="Roboto Light" panose="02000000000000000000" pitchFamily="2" charset="0"/>
                <a:ea typeface="Roboto Light" panose="02000000000000000000" pitchFamily="2" charset="0"/>
                <a:cs typeface="Open Sans Light" panose="020B0306030504020204" pitchFamily="34" charset="0"/>
              </a:defRPr>
            </a:pPr>
            <a:endParaRPr lang="en-US"/>
          </a:p>
        </c:txPr>
        <c:crossAx val="1443196480"/>
        <c:crosses val="autoZero"/>
        <c:crossBetween val="between"/>
      </c:valAx>
      <c:spPr>
        <a:noFill/>
        <a:ln w="25400">
          <a:noFill/>
        </a:ln>
        <a:effectLst/>
      </c:spPr>
    </c:plotArea>
    <c:legend>
      <c:legendPos val="b"/>
      <c:layout>
        <c:manualLayout>
          <c:xMode val="edge"/>
          <c:yMode val="edge"/>
          <c:x val="9.978931151404552E-2"/>
          <c:y val="0.84015296004666074"/>
          <c:w val="0.83638784212941697"/>
          <c:h val="0.1050793234179061"/>
        </c:manualLayout>
      </c:layout>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j-lt"/>
              <a:ea typeface="Roboto" panose="02000000000000000000" pitchFamily="2" charset="0"/>
              <a:cs typeface="+mn-cs"/>
            </a:defRPr>
          </a:pPr>
          <a:endParaRPr lang="en-US"/>
        </a:p>
      </c:txPr>
    </c:legend>
    <c:plotVisOnly val="1"/>
    <c:dispBlanksAs val="gap"/>
    <c:showDLblsOverMax val="0"/>
  </c:chart>
  <c:spPr>
    <a:noFill/>
    <a:ln>
      <a:noFill/>
    </a:ln>
    <a:effectLst/>
  </c:spPr>
  <c:txPr>
    <a:bodyPr/>
    <a:lstStyle/>
    <a:p>
      <a:pPr>
        <a:defRPr sz="1500">
          <a:latin typeface="Roboto" panose="02000000000000000000" pitchFamily="2" charset="0"/>
          <a:ea typeface="Roboto" panose="02000000000000000000" pitchFamily="2"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9/1/2019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a:t>Add a footer</a:t>
            </a:r>
          </a:p>
        </p:txBody>
      </p:sp>
      <p:sp>
        <p:nvSpPr>
          <p:cNvPr id="7" name="Slide Number Placeholder 6">
            <a:extLst>
              <a:ext uri="{FF2B5EF4-FFF2-40B4-BE49-F238E27FC236}">
                <a16:creationId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a16="http://schemas.microsoft.com/office/drawing/2014/main" id="{6C38A396-E30B-644A-8E9F-E9BED5E867FB}"/>
              </a:ext>
            </a:extLst>
          </p:cNvPr>
          <p:cNvSpPr>
            <a:spLocks noGrp="1"/>
          </p:cNvSpPr>
          <p:nvPr>
            <p:ph type="title" hasCustomPrompt="1"/>
          </p:nvPr>
        </p:nvSpPr>
        <p:spPr/>
        <p:txBody>
          <a:bodyPr/>
          <a:lstStyle>
            <a:lvl1pPr>
              <a:lnSpc>
                <a:spcPct val="100000"/>
              </a:lnSpc>
              <a:defRPr/>
            </a:lvl1pPr>
          </a:lstStyle>
          <a:p>
            <a:r>
              <a:rPr lang="en-US" noProof="0"/>
              <a:t>CLICK TO EDIT MASTER TITLE STYLE</a:t>
            </a:r>
          </a:p>
        </p:txBody>
      </p:sp>
    </p:spTree>
    <p:extLst>
      <p:ext uri="{BB962C8B-B14F-4D97-AF65-F5344CB8AC3E}">
        <p14:creationId xmlns:p14="http://schemas.microsoft.com/office/powerpoint/2010/main" val="2308826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 id="2147483669" r:id="rId17"/>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2" Type="http://schemas.openxmlformats.org/officeDocument/2006/relationships/hyperlink" Target="https://go.microsoft.com/fwlink/?linkid=2006808&amp;clcid=0x409" TargetMode="Externa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err="1"/>
              <a:t>eBanking</a:t>
            </a:r>
            <a:r>
              <a:rPr lang="en-US" dirty="0"/>
              <a:t> Smart &amp; Secure</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SUBTITLE GOE HERE</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This case study will explore how one of the FinTech Start Ups is using open banking framework to make it convenient and secured for subscribers to connect to and initiate payments between various banks with ease.</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
        <p:nvSpPr>
          <p:cNvPr id="3" name="Title 2">
            <a:extLst>
              <a:ext uri="{FF2B5EF4-FFF2-40B4-BE49-F238E27FC236}">
                <a16:creationId xmlns:a16="http://schemas.microsoft.com/office/drawing/2014/main" id="{D84E6CE5-CA35-4874-A310-9D2ACF6AB70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2537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a:t>TITLE HERE</a:t>
            </a:r>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85000" lnSpcReduction="20000"/>
          </a:bodyPr>
          <a:lstStyle/>
          <a:p>
            <a:r>
              <a:rPr lang="en-US" dirty="0"/>
              <a:t>SUBTITLE GOES HERE</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r>
              <a:rPr lang="en-US" sz="1500"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SLIDE TITLE HERE</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COMPARISON POINT 1</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a:t>
            </a:r>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a:t>COMPARISON POINT 2</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fontScale="92500" lnSpcReduction="100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Duis ut aliquam nisi. Suspendisse vehicula mi diam, sit amet lacinia massa sodales ac.</a:t>
            </a:r>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hart" descr="Chart goes here">
            <a:extLst>
              <a:ext uri="{FF2B5EF4-FFF2-40B4-BE49-F238E27FC236}">
                <a16:creationId xmlns:a16="http://schemas.microsoft.com/office/drawing/2014/main" id="{6573B952-4CEE-4757-91AB-02A6F22E1CF3}"/>
              </a:ext>
            </a:extLst>
          </p:cNvPr>
          <p:cNvGraphicFramePr>
            <a:graphicFrameLocks noGrp="1"/>
          </p:cNvGraphicFramePr>
          <p:nvPr>
            <p:ph sz="quarter" idx="14"/>
            <p:extLst>
              <p:ext uri="{D42A27DB-BD31-4B8C-83A1-F6EECF244321}">
                <p14:modId xmlns:p14="http://schemas.microsoft.com/office/powerpoint/2010/main" val="229389973"/>
              </p:ext>
            </p:extLst>
          </p:nvPr>
        </p:nvGraphicFramePr>
        <p:xfrm>
          <a:off x="0" y="0"/>
          <a:ext cx="7415213" cy="6858000"/>
        </p:xfrm>
        <a:graphic>
          <a:graphicData uri="http://schemas.openxmlformats.org/drawingml/2006/chart">
            <c:chart xmlns:c="http://schemas.openxmlformats.org/drawingml/2006/chart" xmlns:r="http://schemas.openxmlformats.org/officeDocument/2006/relationships" r:id="rId2"/>
          </a:graphicData>
        </a:graphic>
      </p:graphicFrame>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Put TITLE HERE</a:t>
            </a:r>
          </a:p>
        </p:txBody>
      </p:sp>
      <p:sp>
        <p:nvSpPr>
          <p:cNvPr id="4" name="Text Placeholder 3">
            <a:extLst>
              <a:ext uri="{FF2B5EF4-FFF2-40B4-BE49-F238E27FC236}">
                <a16:creationId xmlns:a16="http://schemas.microsoft.com/office/drawing/2014/main" id="{46E2CC9E-302A-4500-B0E3-4BE84867E197}"/>
              </a:ext>
            </a:extLst>
          </p:cNvPr>
          <p:cNvSpPr>
            <a:spLocks noGrp="1"/>
          </p:cNvSpPr>
          <p:nvPr>
            <p:ph type="body" idx="13"/>
          </p:nvPr>
        </p:nvSpPr>
        <p:spPr/>
        <p:txBody>
          <a:bodyPr/>
          <a:lstStyle/>
          <a:p>
            <a:r>
              <a:rPr lang="en-US" dirty="0"/>
              <a:t>SUBTITLE GOES HERE</a:t>
            </a:r>
          </a:p>
        </p:txBody>
      </p:sp>
      <p:sp>
        <p:nvSpPr>
          <p:cNvPr id="3" name="Content Placeholder 2">
            <a:extLst>
              <a:ext uri="{FF2B5EF4-FFF2-40B4-BE49-F238E27FC236}">
                <a16:creationId xmlns:a16="http://schemas.microsoft.com/office/drawing/2014/main" id="{A999491B-46DB-4307-8E1A-E1066E4FBAEB}"/>
              </a:ext>
            </a:extLst>
          </p:cNvPr>
          <p:cNvSpPr>
            <a:spLocks noGrp="1"/>
          </p:cNvSpPr>
          <p:nvPr>
            <p:ph idx="1"/>
          </p:nvPr>
        </p:nvSpPr>
        <p:spPr/>
        <p:txBody>
          <a:bodyPr>
            <a:normAutofit fontScale="92500"/>
          </a:bodyPr>
          <a:lstStyle/>
          <a:p>
            <a:pPr marL="0" indent="0">
              <a:buNone/>
            </a:pPr>
            <a:r>
              <a:rPr lang="en-US" dirty="0"/>
              <a:t>Lorem ipsum dolor sit amet, consectetur adipiscing elit. Ut gravida eros erat. Proin a tellus sed risus lobortis sagittis eu quis est. Duis ut aliquam nisi. Suspendisse vehicula mi diam, sit amet lacinia massa sodales ac. Fusce condimentum egestas nunc a maximus. Quisque et orci purus. Proin dolor mi, ultrices sit amet ipsum placerat, congue mattis turpis. Donec vestibulum eros eget mauris dignissim, ut ultricies dolor viverra. Phasellus efficitur ante nec sem convallis, in ornare est accumsan. Lorem ipsum dolor sit amet, consectetur adipiscing elit. Ut gravida eros erat. Proin a tellus sed risus lobortis sagittis eu quis est. </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4"/>
          </p:nvPr>
        </p:nvSpPr>
        <p:spPr/>
        <p:txBody>
          <a:bodyPr/>
          <a:lstStyle/>
          <a:p>
            <a:fld id="{8C2E478F-E849-4A8C-AF1F-CBCC78A7CBFA}" type="slidenum">
              <a:rPr lang="en-US" smtClean="0"/>
              <a:t>5</a:t>
            </a:fld>
            <a:endParaRPr lang="en-US" dirty="0"/>
          </a:p>
        </p:txBody>
      </p:sp>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a:xfrm>
            <a:off x="594519" y="0"/>
            <a:ext cx="11002962" cy="1189038"/>
          </a:xfrm>
        </p:spPr>
        <p:txBody>
          <a:bodyPr/>
          <a:lstStyle/>
          <a:p>
            <a:pPr algn="ctr"/>
            <a:r>
              <a:rPr lang="en-US" dirty="0"/>
              <a:t>Table Title Here</a:t>
            </a:r>
          </a:p>
        </p:txBody>
      </p:sp>
      <p:graphicFrame>
        <p:nvGraphicFramePr>
          <p:cNvPr id="6" name="Table 2" descr="Table Goes Here">
            <a:extLst>
              <a:ext uri="{FF2B5EF4-FFF2-40B4-BE49-F238E27FC236}">
                <a16:creationId xmlns:a16="http://schemas.microsoft.com/office/drawing/2014/main" id="{0E9A2E70-9C73-45A4-9B0C-E2433CF2A835}"/>
              </a:ext>
            </a:extLst>
          </p:cNvPr>
          <p:cNvGraphicFramePr>
            <a:graphicFrameLocks noGrp="1"/>
          </p:cNvGraphicFramePr>
          <p:nvPr>
            <p:ph idx="4294967295"/>
            <p:extLst>
              <p:ext uri="{D42A27DB-BD31-4B8C-83A1-F6EECF244321}">
                <p14:modId xmlns:p14="http://schemas.microsoft.com/office/powerpoint/2010/main" val="3938431392"/>
              </p:ext>
            </p:extLst>
          </p:nvPr>
        </p:nvGraphicFramePr>
        <p:xfrm>
          <a:off x="595313" y="1189039"/>
          <a:ext cx="11002580" cy="5152129"/>
        </p:xfrm>
        <a:graphic>
          <a:graphicData uri="http://schemas.openxmlformats.org/drawingml/2006/table">
            <a:tbl>
              <a:tblPr firstRow="1" bandRow="1">
                <a:tableStyleId>{F2DE63D5-997A-4646-A377-4702673A728D}</a:tableStyleId>
              </a:tblPr>
              <a:tblGrid>
                <a:gridCol w="2750645">
                  <a:extLst>
                    <a:ext uri="{9D8B030D-6E8A-4147-A177-3AD203B41FA5}">
                      <a16:colId xmlns:a16="http://schemas.microsoft.com/office/drawing/2014/main" val="2481577866"/>
                    </a:ext>
                  </a:extLst>
                </a:gridCol>
                <a:gridCol w="2750645">
                  <a:extLst>
                    <a:ext uri="{9D8B030D-6E8A-4147-A177-3AD203B41FA5}">
                      <a16:colId xmlns:a16="http://schemas.microsoft.com/office/drawing/2014/main" val="2836427615"/>
                    </a:ext>
                  </a:extLst>
                </a:gridCol>
                <a:gridCol w="2750645">
                  <a:extLst>
                    <a:ext uri="{9D8B030D-6E8A-4147-A177-3AD203B41FA5}">
                      <a16:colId xmlns:a16="http://schemas.microsoft.com/office/drawing/2014/main" val="310093864"/>
                    </a:ext>
                  </a:extLst>
                </a:gridCol>
                <a:gridCol w="2750645">
                  <a:extLst>
                    <a:ext uri="{9D8B030D-6E8A-4147-A177-3AD203B41FA5}">
                      <a16:colId xmlns:a16="http://schemas.microsoft.com/office/drawing/2014/main" val="2023951014"/>
                    </a:ext>
                  </a:extLst>
                </a:gridCol>
              </a:tblGrid>
              <a:tr h="581433">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rgbClr val="2F3342"/>
                    </a:solidFill>
                  </a:tcPr>
                </a:tc>
                <a:tc>
                  <a:txBody>
                    <a:bodyPr/>
                    <a:lstStyle/>
                    <a:p>
                      <a:pPr algn="ctr"/>
                      <a:r>
                        <a:rPr lang="en-US" sz="2400" b="0" dirty="0"/>
                        <a:t>YOUR</a:t>
                      </a:r>
                      <a:r>
                        <a:rPr lang="en-US" sz="2400" b="0" baseline="0" dirty="0"/>
                        <a:t> HEADING</a:t>
                      </a:r>
                      <a:endParaRPr lang="ru-RU" sz="2400" b="0" i="0" dirty="0">
                        <a:solidFill>
                          <a:schemeClr val="bg2"/>
                        </a:solidFill>
                        <a:latin typeface="Gill Sans" panose="020B0502020104020203" pitchFamily="34" charset="-79"/>
                        <a:ea typeface="Roboto Black" panose="02000000000000000000" pitchFamily="2" charset="0"/>
                        <a:cs typeface="Gill Sans" panose="020B0502020104020203" pitchFamily="34" charset="-79"/>
                      </a:endParaRPr>
                    </a:p>
                  </a:txBody>
                  <a:tcPr marL="67647" marR="67647" marT="34995" marB="34995" anchor="ctr">
                    <a:lnL w="12700" cap="flat" cmpd="sng" algn="ctr">
                      <a:solidFill>
                        <a:schemeClr val="bg1"/>
                      </a:solidFill>
                      <a:prstDash val="solid"/>
                      <a:round/>
                      <a:headEnd type="none" w="med" len="med"/>
                      <a:tailEnd type="none" w="med" len="med"/>
                    </a:lnL>
                    <a:solidFill>
                      <a:srgbClr val="2F3342"/>
                    </a:solidFill>
                  </a:tcPr>
                </a:tc>
                <a:extLst>
                  <a:ext uri="{0D108BD9-81ED-4DB2-BD59-A6C34878D82A}">
                    <a16:rowId xmlns:a16="http://schemas.microsoft.com/office/drawing/2014/main" val="983420419"/>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883246291"/>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0260785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3557125802"/>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055255528"/>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449646690"/>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173117077"/>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43970745"/>
                  </a:ext>
                </a:extLst>
              </a:tr>
              <a:tr h="571337">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tc>
                <a:tc>
                  <a:txBody>
                    <a:bodyPr/>
                    <a:lstStyle/>
                    <a:p>
                      <a:pPr marL="0" marR="0" indent="0" algn="ctr" defTabSz="1371600" rtl="0" eaLnBrk="1" fontAlgn="auto" latinLnBrk="0" hangingPunct="1">
                        <a:lnSpc>
                          <a:spcPct val="100000"/>
                        </a:lnSpc>
                        <a:spcBef>
                          <a:spcPts val="0"/>
                        </a:spcBef>
                        <a:spcAft>
                          <a:spcPts val="0"/>
                        </a:spcAft>
                        <a:buClrTx/>
                        <a:buSzTx/>
                        <a:buFontTx/>
                        <a:buNone/>
                        <a:tabLst/>
                        <a:defRPr/>
                      </a:pPr>
                      <a:r>
                        <a:rPr lang="en-US" sz="1400" dirty="0"/>
                        <a:t>Place content here</a:t>
                      </a:r>
                      <a:endParaRPr lang="ru-RU" sz="1400" b="0" i="0" dirty="0">
                        <a:solidFill>
                          <a:schemeClr val="bg1"/>
                        </a:solidFill>
                        <a:latin typeface="Gill Sans Light" panose="020B0302020104020203" pitchFamily="34" charset="-79"/>
                        <a:ea typeface="Roboto Light" panose="02000000000000000000" pitchFamily="2" charset="0"/>
                        <a:cs typeface="Gill Sans Light" panose="020B0302020104020203" pitchFamily="34" charset="-79"/>
                      </a:endParaRPr>
                    </a:p>
                  </a:txBody>
                  <a:tcPr marL="64651" marR="64651" marT="34995" marB="34995" anchor="ctr">
                    <a:solidFill>
                      <a:srgbClr val="2F3342">
                        <a:alpha val="10000"/>
                      </a:srgbClr>
                    </a:solidFill>
                  </a:tcPr>
                </a:tc>
                <a:extLst>
                  <a:ext uri="{0D108BD9-81ED-4DB2-BD59-A6C34878D82A}">
                    <a16:rowId xmlns:a16="http://schemas.microsoft.com/office/drawing/2014/main" val="1663314759"/>
                  </a:ext>
                </a:extLst>
              </a:tr>
            </a:tbl>
          </a:graphicData>
        </a:graphic>
      </p:graphicFrame>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6</a:t>
            </a:fld>
            <a:endParaRPr lang="en-US" dirty="0"/>
          </a:p>
        </p:txBody>
      </p:sp>
    </p:spTree>
    <p:extLst>
      <p:ext uri="{BB962C8B-B14F-4D97-AF65-F5344CB8AC3E}">
        <p14:creationId xmlns:p14="http://schemas.microsoft.com/office/powerpoint/2010/main" val="277909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13">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C1F0EB8-D260-4FB6-ACF6-6E86B9A02919}"/>
              </a:ext>
              <a:ext uri="{C183D7F6-B498-43B3-948B-1728B52AA6E4}">
                <adec:decorative xmlns:adec="http://schemas.microsoft.com/office/drawing/2017/decorative" val="1"/>
              </a:ext>
            </a:extLst>
          </p:cNvPr>
          <p:cNvSpPr/>
          <p:nvPr/>
        </p:nvSpPr>
        <p:spPr>
          <a:xfrm>
            <a:off x="0" y="3469046"/>
            <a:ext cx="4199467" cy="204893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70920C0-10F4-4ECD-BDF3-CE993B7C8C82}"/>
              </a:ext>
            </a:extLst>
          </p:cNvPr>
          <p:cNvSpPr>
            <a:spLocks noGrp="1"/>
          </p:cNvSpPr>
          <p:nvPr>
            <p:ph type="title"/>
          </p:nvPr>
        </p:nvSpPr>
        <p:spPr>
          <a:xfrm>
            <a:off x="154635" y="3634749"/>
            <a:ext cx="3785222" cy="1738307"/>
          </a:xfrm>
        </p:spPr>
        <p:txBody>
          <a:bodyPr>
            <a:normAutofit/>
          </a:bodyPr>
          <a:lstStyle/>
          <a:p>
            <a:pPr algn="l">
              <a:lnSpc>
                <a:spcPct val="80000"/>
              </a:lnSpc>
              <a:defRPr sz="10000">
                <a:solidFill>
                  <a:srgbClr val="3A3B39"/>
                </a:solidFill>
                <a:latin typeface="Bebas"/>
                <a:ea typeface="Bebas"/>
                <a:cs typeface="Bebas"/>
                <a:sym typeface="Bebas"/>
              </a:defRPr>
            </a:pPr>
            <a:r>
              <a:rPr lang="en-US" sz="2800" dirty="0">
                <a:solidFill>
                  <a:schemeClr val="bg1"/>
                </a:solidFill>
                <a:latin typeface="Calibri" panose="020F0502020204030204" pitchFamily="34" charset="0"/>
                <a:cs typeface="Calibri" panose="020F0502020204030204" pitchFamily="34" charset="0"/>
              </a:rPr>
              <a:t>TITLE GOES HERE</a:t>
            </a:r>
            <a:br>
              <a:rPr lang="en-US" sz="7200" dirty="0">
                <a:solidFill>
                  <a:schemeClr val="bg1"/>
                </a:solidFill>
                <a:cs typeface="Gill Sans" panose="020B0502020104020203" pitchFamily="34" charset="-79"/>
              </a:rPr>
            </a:br>
            <a:r>
              <a:rPr lang="en-US" sz="1200" dirty="0">
                <a:solidFill>
                  <a:schemeClr val="bg1"/>
                </a:solidFill>
                <a:latin typeface="+mn-lt"/>
              </a:rPr>
              <a:t>Lorem ipsum dolor sit amet, consectetur adipiscing elit. Ut gravida eros erat. Proin a tellus sed risus lobortis sagittis eu</a:t>
            </a:r>
          </a:p>
        </p:txBody>
      </p:sp>
    </p:spTree>
    <p:extLst>
      <p:ext uri="{BB962C8B-B14F-4D97-AF65-F5344CB8AC3E}">
        <p14:creationId xmlns:p14="http://schemas.microsoft.com/office/powerpoint/2010/main" val="1389222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sp>
        <p:nvSpPr>
          <p:cNvPr id="18" name="Rectangle 17">
            <a:extLst>
              <a:ext uri="{FF2B5EF4-FFF2-40B4-BE49-F238E27FC236}">
                <a16:creationId xmlns:a16="http://schemas.microsoft.com/office/drawing/2014/main" id="{5B7DC9FB-F6DF-4841-83A9-A37336FEB076}"/>
              </a:ext>
            </a:extLst>
          </p:cNvPr>
          <p:cNvSpPr/>
          <p:nvPr/>
        </p:nvSpPr>
        <p:spPr>
          <a:xfrm>
            <a:off x="4308371" y="1802072"/>
            <a:ext cx="3534367" cy="369332"/>
          </a:xfrm>
          <a:prstGeom prst="rect">
            <a:avLst/>
          </a:prstGeom>
        </p:spPr>
        <p:txBody>
          <a:bodyPr wrap="square">
            <a:spAutoFit/>
          </a:bodyPr>
          <a:lstStyle/>
          <a:p>
            <a:pPr algn="ctr"/>
            <a:r>
              <a:rPr lang="en-US" spc="600" dirty="0">
                <a:solidFill>
                  <a:schemeClr val="bg1"/>
                </a:solidFill>
                <a:latin typeface="+mj-lt"/>
              </a:rPr>
              <a:t>WWW.FABRIKAM.COM</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lang="en-US" sz="1800" spc="300" dirty="0">
                <a:latin typeface="+mj-lt"/>
                <a:cs typeface="Gill Sans" panose="020B0502020104020203" pitchFamily="34" charset="-79"/>
              </a:rPr>
              <a:t>VICTORIA LINDQVIST</a:t>
            </a:r>
            <a:endParaRPr kumimoji="0" lang="en-US" sz="1800" u="none" strike="noStrike" kern="1200" cap="none" spc="300" normalizeH="0" baseline="0" noProof="0" dirty="0">
              <a:ln>
                <a:noFill/>
              </a:ln>
              <a:effectLst/>
              <a:uLnTx/>
              <a:uFillTx/>
              <a:latin typeface="+mj-lt"/>
              <a:cs typeface="Gill Sans" panose="020B0502020104020203" pitchFamily="34" charset="-79"/>
            </a:endParaRPr>
          </a:p>
        </p:txBody>
      </p:sp>
      <p:pic>
        <p:nvPicPr>
          <p:cNvPr id="13" name="Graphic 12" descr="Smart Phone" title="Icon - Presenter Phone Number">
            <a:extLst>
              <a:ext uri="{FF2B5EF4-FFF2-40B4-BE49-F238E27FC236}">
                <a16:creationId xmlns:a16="http://schemas.microsoft.com/office/drawing/2014/main" id="{D46F90A0-A362-4144-AB92-33B00391B40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308371" y="3965527"/>
            <a:ext cx="558449" cy="558449"/>
          </a:xfrm>
          <a:prstGeom prst="rect">
            <a:avLst/>
          </a:prstGeom>
        </p:spPr>
      </p:pic>
      <p:sp>
        <p:nvSpPr>
          <p:cNvPr id="15" name="Text Placeholder 17">
            <a:extLst>
              <a:ext uri="{FF2B5EF4-FFF2-40B4-BE49-F238E27FC236}">
                <a16:creationId xmlns:a16="http://schemas.microsoft.com/office/drawing/2014/main" id="{D6C1F9A6-DF05-40A3-A22A-A5F42139BD96}"/>
              </a:ext>
            </a:extLst>
          </p:cNvPr>
          <p:cNvSpPr txBox="1">
            <a:spLocks/>
          </p:cNvSpPr>
          <p:nvPr/>
        </p:nvSpPr>
        <p:spPr>
          <a:xfrm>
            <a:off x="5103221" y="4006497"/>
            <a:ext cx="3144655" cy="517480"/>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dirty="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dirty="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dirty="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dirty="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Light" panose="020B0302020104020203" pitchFamily="34" charset="-79"/>
              </a:rPr>
              <a:t>+</a:t>
            </a:r>
            <a:r>
              <a:rPr lang="en-US" sz="1800" spc="300" dirty="0">
                <a:latin typeface="+mj-lt"/>
                <a:cs typeface="Gill Sans Light" panose="020B0302020104020203" pitchFamily="34" charset="-79"/>
              </a:rPr>
              <a:t>1 (589) 555‐0199</a:t>
            </a: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pic>
        <p:nvPicPr>
          <p:cNvPr id="12" name="Graphic 11" descr="Envelope" title="Icon Presenter Email">
            <a:extLst>
              <a:ext uri="{FF2B5EF4-FFF2-40B4-BE49-F238E27FC236}">
                <a16:creationId xmlns:a16="http://schemas.microsoft.com/office/drawing/2014/main" id="{DA1E1FC6-9F80-4CAF-ACF2-AB062937A4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08371" y="4964360"/>
            <a:ext cx="558449" cy="558449"/>
          </a:xfrm>
          <a:prstGeom prst="rect">
            <a:avLst/>
          </a:prstGeom>
        </p:spPr>
      </p:pic>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r>
              <a:rPr kumimoji="0" lang="en-US" sz="1800" u="none" strike="noStrike" kern="1200" cap="none" spc="300" normalizeH="0" baseline="0" noProof="0" dirty="0">
                <a:ln>
                  <a:noFill/>
                </a:ln>
                <a:effectLst/>
                <a:uLnTx/>
                <a:uFillTx/>
                <a:latin typeface="+mj-lt"/>
                <a:cs typeface="Gill Sans Light" panose="020B0302020104020203" pitchFamily="34" charset="-79"/>
              </a:rPr>
              <a:t>victoria@fabrikam.com</a:t>
            </a:r>
          </a:p>
        </p:txBody>
      </p:sp>
    </p:spTree>
    <p:extLst>
      <p:ext uri="{BB962C8B-B14F-4D97-AF65-F5344CB8AC3E}">
        <p14:creationId xmlns:p14="http://schemas.microsoft.com/office/powerpoint/2010/main" val="927727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98DCA46-603B-4178-8707-30E192CE6B8D}"/>
              </a:ext>
            </a:extLst>
          </p:cNvPr>
          <p:cNvSpPr>
            <a:spLocks noGrp="1"/>
          </p:cNvSpPr>
          <p:nvPr>
            <p:ph type="title"/>
          </p:nvPr>
        </p:nvSpPr>
        <p:spPr/>
        <p:txBody>
          <a:bodyPr/>
          <a:lstStyle/>
          <a:p>
            <a:r>
              <a:rPr lang="en-US" dirty="0"/>
              <a:t>Customize this Template</a:t>
            </a:r>
          </a:p>
        </p:txBody>
      </p:sp>
      <p:sp>
        <p:nvSpPr>
          <p:cNvPr id="8" name="TextBox 7">
            <a:hlinkClick r:id="rId2"/>
            <a:extLst>
              <a:ext uri="{FF2B5EF4-FFF2-40B4-BE49-F238E27FC236}">
                <a16:creationId xmlns:a16="http://schemas.microsoft.com/office/drawing/2014/main" id="{5FC6C278-4035-446A-A94B-030E792FDDF5}"/>
              </a:ext>
            </a:extLst>
          </p:cNvPr>
          <p:cNvSpPr txBox="1"/>
          <p:nvPr/>
        </p:nvSpPr>
        <p:spPr>
          <a:xfrm>
            <a:off x="1547813" y="2459504"/>
            <a:ext cx="9096374" cy="1938992"/>
          </a:xfrm>
          <a:prstGeom prst="rect">
            <a:avLst/>
          </a:prstGeom>
          <a:noFill/>
        </p:spPr>
        <p:txBody>
          <a:bodyPr wrap="square" rtlCol="0">
            <a:spAutoFit/>
          </a:bodyPr>
          <a:lstStyle/>
          <a:p>
            <a:pPr algn="ctr"/>
            <a:r>
              <a:rPr lang="en-US" sz="6000" u="sng" dirty="0">
                <a:solidFill>
                  <a:srgbClr val="0070C0"/>
                </a:solidFill>
              </a:rPr>
              <a:t>Template Editing Instructions and Feedback</a:t>
            </a:r>
          </a:p>
        </p:txBody>
      </p:sp>
      <p:sp>
        <p:nvSpPr>
          <p:cNvPr id="2" name="Slide Number Placeholder 1">
            <a:extLst>
              <a:ext uri="{FF2B5EF4-FFF2-40B4-BE49-F238E27FC236}">
                <a16:creationId xmlns:a16="http://schemas.microsoft.com/office/drawing/2014/main" id="{BCFAD812-11EF-4B6C-899B-8AB321C455AB}"/>
              </a:ext>
            </a:extLst>
          </p:cNvPr>
          <p:cNvSpPr>
            <a:spLocks noGrp="1"/>
          </p:cNvSpPr>
          <p:nvPr>
            <p:ph type="sldNum" sz="quarter" idx="11"/>
          </p:nvPr>
        </p:nvSpPr>
        <p:spPr/>
        <p:txBody>
          <a:bodyPr/>
          <a:lstStyle/>
          <a:p>
            <a:fld id="{4B73C415-D670-4716-A5EC-CC4D52CA2BAC}" type="slidenum">
              <a:rPr lang="en-US" smtClean="0"/>
              <a:pPr/>
              <a:t>9</a:t>
            </a:fld>
            <a:endParaRPr lang="en-US" dirty="0"/>
          </a:p>
        </p:txBody>
      </p:sp>
    </p:spTree>
    <p:extLst>
      <p:ext uri="{BB962C8B-B14F-4D97-AF65-F5344CB8AC3E}">
        <p14:creationId xmlns:p14="http://schemas.microsoft.com/office/powerpoint/2010/main" val="59582380"/>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71af3243-3dd4-4a8d-8c0d-dd76da1f02a5"/>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purl.org/dc/elements/1.1/"/>
    <ds:schemaRef ds:uri="16c05727-aa75-4e4a-9b5f-8a80a116589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719</Words>
  <Application>Microsoft Office PowerPoint</Application>
  <PresentationFormat>Widescreen</PresentationFormat>
  <Paragraphs>67</Paragraphs>
  <Slides>9</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9</vt:i4>
      </vt:variant>
    </vt:vector>
  </HeadingPairs>
  <TitlesOfParts>
    <vt:vector size="16" baseType="lpstr">
      <vt:lpstr>Arial</vt:lpstr>
      <vt:lpstr>Bebas</vt:lpstr>
      <vt:lpstr>Calibri</vt:lpstr>
      <vt:lpstr>Calibri Light</vt:lpstr>
      <vt:lpstr>Gill Sans</vt:lpstr>
      <vt:lpstr>Gill Sans Light</vt:lpstr>
      <vt:lpstr>Office Theme</vt:lpstr>
      <vt:lpstr>eBanking Smart &amp; Secure</vt:lpstr>
      <vt:lpstr>PowerPoint Presentation</vt:lpstr>
      <vt:lpstr>TITLE HERE</vt:lpstr>
      <vt:lpstr>SLIDE TITLE HERE</vt:lpstr>
      <vt:lpstr>Put TITLE HERE</vt:lpstr>
      <vt:lpstr>Table Title Here</vt:lpstr>
      <vt:lpstr>TITLE GOES HERE Lorem ipsum dolor sit amet, consectetur adipiscing elit. Ut gravida eros erat. Proin a tellus sed risus lobortis sagittis eu</vt:lpstr>
      <vt:lpstr>THANK YOU</vt:lpstr>
      <vt:lpstr>Customize this Template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2019-09-02T00:45:44Z</dcterms:created>
  <dcterms:modified xsi:type="dcterms:W3CDTF">2019-09-02T01:00:52Z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